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331" r:id="rId2"/>
  </p:sldIdLst>
  <p:sldSz cx="9144000" cy="5143500" type="screen16x9"/>
  <p:notesSz cx="6858000" cy="9144000"/>
  <p:embeddedFontLst>
    <p:embeddedFont>
      <p:font typeface="Gill Sans MT" panose="020B0502020104020203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DE8"/>
    <a:srgbClr val="EBEFCA"/>
    <a:srgbClr val="162D30"/>
    <a:srgbClr val="B2DCD6"/>
    <a:srgbClr val="F49C8B"/>
    <a:srgbClr val="AADEE8"/>
    <a:srgbClr val="9AD4D4"/>
    <a:srgbClr val="A0CC7A"/>
    <a:srgbClr val="A1C54D"/>
    <a:srgbClr val="006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F60DABE-848F-4EA9-BED7-F0A3D9030BC8}">
  <a:tblStyle styleId="{1F60DABE-848F-4EA9-BED7-F0A3D9030B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stil 1 –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stil 1 – uthev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2"/>
    <p:restoredTop sz="79758"/>
  </p:normalViewPr>
  <p:slideViewPr>
    <p:cSldViewPr snapToGrid="0">
      <p:cViewPr varScale="1">
        <p:scale>
          <a:sx n="92" d="100"/>
          <a:sy n="92" d="100"/>
        </p:scale>
        <p:origin x="150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157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eilederforum.no/sites/default/files/public/undervisningsopplegg-i-karrierelaering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D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07059C-1D2D-DF4E-BC06-4AF43A7DA1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EEDE8"/>
          </a:solidFill>
        </p:spPr>
        <p:txBody>
          <a:bodyPr>
            <a:normAutofit fontScale="90000"/>
          </a:bodyPr>
          <a:lstStyle/>
          <a:p>
            <a:r>
              <a:rPr lang="nb-NO" dirty="0">
                <a:latin typeface="Gill Sans MT" panose="020B0502020104020203" pitchFamily="34" charset="77"/>
              </a:rPr>
              <a:t>Kilder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58774E-7367-EB4D-B1F9-E8F0A9E1B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DEEDE8"/>
          </a:solidFill>
        </p:spPr>
        <p:txBody>
          <a:bodyPr>
            <a:normAutofit lnSpcReduction="10000"/>
          </a:bodyPr>
          <a:lstStyle/>
          <a:p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Kunnskapsløftet 20</a:t>
            </a:r>
          </a:p>
          <a:p>
            <a:r>
              <a:rPr lang="nb-NO" dirty="0" err="1">
                <a:solidFill>
                  <a:srgbClr val="1B373C"/>
                </a:solidFill>
                <a:latin typeface="Gill Sans MT" panose="020B0502020104020203" pitchFamily="34" charset="77"/>
              </a:rPr>
              <a:t>Geitmyra</a:t>
            </a: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 </a:t>
            </a:r>
          </a:p>
          <a:p>
            <a:r>
              <a:rPr lang="nb-NO" dirty="0" err="1">
                <a:solidFill>
                  <a:srgbClr val="1B373C"/>
                </a:solidFill>
                <a:latin typeface="Gill Sans MT" panose="020B0502020104020203" pitchFamily="34" charset="77"/>
              </a:rPr>
              <a:t>Matopedia</a:t>
            </a:r>
            <a:endParaRPr lang="nb-NO" dirty="0">
              <a:solidFill>
                <a:srgbClr val="1B373C"/>
              </a:solidFill>
              <a:latin typeface="Gill Sans MT" panose="020B0502020104020203" pitchFamily="34" charset="77"/>
            </a:endParaRPr>
          </a:p>
          <a:p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Tv2 skole </a:t>
            </a:r>
          </a:p>
          <a:p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Smak av kysten sin kvalitetshåndbok  </a:t>
            </a:r>
          </a:p>
          <a:p>
            <a:r>
              <a:rPr lang="nb-NO" dirty="0" err="1">
                <a:solidFill>
                  <a:srgbClr val="1B373C"/>
                </a:solidFill>
                <a:latin typeface="Gill Sans MT" panose="020B0502020104020203" pitchFamily="34" charset="77"/>
              </a:rPr>
              <a:t>Passion</a:t>
            </a: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 for </a:t>
            </a:r>
            <a:r>
              <a:rPr lang="nb-NO" dirty="0" err="1">
                <a:solidFill>
                  <a:srgbClr val="1B373C"/>
                </a:solidFill>
                <a:latin typeface="Gill Sans MT" panose="020B0502020104020203" pitchFamily="34" charset="77"/>
              </a:rPr>
              <a:t>ocean</a:t>
            </a: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 </a:t>
            </a:r>
          </a:p>
          <a:p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Fiskesprell </a:t>
            </a:r>
          </a:p>
          <a:p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  <a:hlinkClick r:id="rId3"/>
              </a:rPr>
              <a:t>https://veilederforum.no/sites/default/files/public/undervisningsopplegg-i-karrierelaering.pdf</a:t>
            </a: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 </a:t>
            </a:r>
          </a:p>
          <a:p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Smak deg frem </a:t>
            </a:r>
          </a:p>
          <a:p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NHO reiseliv 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5709291E-05D7-B749-94C6-E7F340AB0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8650" y="-65287"/>
            <a:ext cx="895350" cy="895350"/>
          </a:xfrm>
          <a:prstGeom prst="rect">
            <a:avLst/>
          </a:prstGeom>
        </p:spPr>
      </p:pic>
      <p:pic>
        <p:nvPicPr>
          <p:cNvPr id="6" name="Bilde 5">
            <a:hlinkClick r:id="" action="ppaction://noaction"/>
            <a:extLst>
              <a:ext uri="{FF2B5EF4-FFF2-40B4-BE49-F238E27FC236}">
                <a16:creationId xmlns:a16="http://schemas.microsoft.com/office/drawing/2014/main" id="{2A1AE20F-3228-4548-BE6C-B08395B598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6149" y="4688378"/>
            <a:ext cx="961472" cy="32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2353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66521</TotalTime>
  <Words>38</Words>
  <Application>Microsoft Office PowerPoint</Application>
  <PresentationFormat>Skjermfremvisning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Gill Sans MT</vt:lpstr>
      <vt:lpstr>Arial</vt:lpstr>
      <vt:lpstr>Simple Light</vt:lpstr>
      <vt:lpstr>Kilder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cp:lastModifiedBy>Stine Iren Kalsås Faugstad</cp:lastModifiedBy>
  <cp:revision>15</cp:revision>
  <dcterms:modified xsi:type="dcterms:W3CDTF">2022-11-04T09:35:57Z</dcterms:modified>
</cp:coreProperties>
</file>