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322" r:id="rId2"/>
  </p:sldIdLst>
  <p:sldSz cx="9144000" cy="5143500" type="screen16x9"/>
  <p:notesSz cx="6858000" cy="9144000"/>
  <p:embeddedFontLst>
    <p:embeddedFont>
      <p:font typeface="Gill Sans MT" panose="020B0502020104020203"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DE8"/>
    <a:srgbClr val="EBEFCA"/>
    <a:srgbClr val="162D30"/>
    <a:srgbClr val="B2DCD6"/>
    <a:srgbClr val="F49C8B"/>
    <a:srgbClr val="AADEE8"/>
    <a:srgbClr val="9AD4D4"/>
    <a:srgbClr val="A0CC7A"/>
    <a:srgbClr val="A1C54D"/>
    <a:srgbClr val="006D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60DABE-848F-4EA9-BED7-F0A3D9030BC8}">
  <a:tblStyle styleId="{1F60DABE-848F-4EA9-BED7-F0A3D9030BC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stil 1 – uthev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stil 1 – uthevin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2"/>
    <p:restoredTop sz="79758"/>
  </p:normalViewPr>
  <p:slideViewPr>
    <p:cSldViewPr snapToGrid="0">
      <p:cViewPr varScale="1">
        <p:scale>
          <a:sx n="92" d="100"/>
          <a:sy n="92" d="100"/>
        </p:scale>
        <p:origin x="1500"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ne Iren Kalsås Faugstad" userId="a1689026-ae59-4bcc-af9b-23536e1791c5" providerId="ADAL" clId="{0676B7F7-FD47-43F2-A993-AD3F8B6159D8}"/>
    <pc:docChg chg="delSld">
      <pc:chgData name="Stine Iren Kalsås Faugstad" userId="a1689026-ae59-4bcc-af9b-23536e1791c5" providerId="ADAL" clId="{0676B7F7-FD47-43F2-A993-AD3F8B6159D8}" dt="2022-11-03T12:33:12.932" v="33" actId="47"/>
      <pc:docMkLst>
        <pc:docMk/>
      </pc:docMkLst>
      <pc:sldChg chg="del">
        <pc:chgData name="Stine Iren Kalsås Faugstad" userId="a1689026-ae59-4bcc-af9b-23536e1791c5" providerId="ADAL" clId="{0676B7F7-FD47-43F2-A993-AD3F8B6159D8}" dt="2022-11-03T12:32:46.995" v="23" actId="47"/>
        <pc:sldMkLst>
          <pc:docMk/>
          <pc:sldMk cId="736784989" sldId="261"/>
        </pc:sldMkLst>
      </pc:sldChg>
      <pc:sldChg chg="del">
        <pc:chgData name="Stine Iren Kalsås Faugstad" userId="a1689026-ae59-4bcc-af9b-23536e1791c5" providerId="ADAL" clId="{0676B7F7-FD47-43F2-A993-AD3F8B6159D8}" dt="2022-11-03T12:32:33.406" v="20" actId="47"/>
        <pc:sldMkLst>
          <pc:docMk/>
          <pc:sldMk cId="4211261030" sldId="262"/>
        </pc:sldMkLst>
      </pc:sldChg>
      <pc:sldChg chg="del">
        <pc:chgData name="Stine Iren Kalsås Faugstad" userId="a1689026-ae59-4bcc-af9b-23536e1791c5" providerId="ADAL" clId="{0676B7F7-FD47-43F2-A993-AD3F8B6159D8}" dt="2022-11-03T12:32:14.030" v="12" actId="47"/>
        <pc:sldMkLst>
          <pc:docMk/>
          <pc:sldMk cId="1413048023" sldId="264"/>
        </pc:sldMkLst>
      </pc:sldChg>
      <pc:sldChg chg="del">
        <pc:chgData name="Stine Iren Kalsås Faugstad" userId="a1689026-ae59-4bcc-af9b-23536e1791c5" providerId="ADAL" clId="{0676B7F7-FD47-43F2-A993-AD3F8B6159D8}" dt="2022-11-03T12:33:01.102" v="25" actId="47"/>
        <pc:sldMkLst>
          <pc:docMk/>
          <pc:sldMk cId="2980702911" sldId="266"/>
        </pc:sldMkLst>
      </pc:sldChg>
      <pc:sldChg chg="del">
        <pc:chgData name="Stine Iren Kalsås Faugstad" userId="a1689026-ae59-4bcc-af9b-23536e1791c5" providerId="ADAL" clId="{0676B7F7-FD47-43F2-A993-AD3F8B6159D8}" dt="2022-11-03T12:32:34.276" v="21" actId="47"/>
        <pc:sldMkLst>
          <pc:docMk/>
          <pc:sldMk cId="3885527422" sldId="269"/>
        </pc:sldMkLst>
      </pc:sldChg>
      <pc:sldChg chg="del">
        <pc:chgData name="Stine Iren Kalsås Faugstad" userId="a1689026-ae59-4bcc-af9b-23536e1791c5" providerId="ADAL" clId="{0676B7F7-FD47-43F2-A993-AD3F8B6159D8}" dt="2022-11-03T12:33:02.421" v="26" actId="47"/>
        <pc:sldMkLst>
          <pc:docMk/>
          <pc:sldMk cId="495052202" sldId="270"/>
        </pc:sldMkLst>
      </pc:sldChg>
      <pc:sldChg chg="del">
        <pc:chgData name="Stine Iren Kalsås Faugstad" userId="a1689026-ae59-4bcc-af9b-23536e1791c5" providerId="ADAL" clId="{0676B7F7-FD47-43F2-A993-AD3F8B6159D8}" dt="2022-11-03T12:31:11.445" v="3" actId="47"/>
        <pc:sldMkLst>
          <pc:docMk/>
          <pc:sldMk cId="4228474645" sldId="271"/>
        </pc:sldMkLst>
      </pc:sldChg>
      <pc:sldChg chg="del">
        <pc:chgData name="Stine Iren Kalsås Faugstad" userId="a1689026-ae59-4bcc-af9b-23536e1791c5" providerId="ADAL" clId="{0676B7F7-FD47-43F2-A993-AD3F8B6159D8}" dt="2022-11-03T12:32:24.021" v="15" actId="47"/>
        <pc:sldMkLst>
          <pc:docMk/>
          <pc:sldMk cId="2603707301" sldId="272"/>
        </pc:sldMkLst>
      </pc:sldChg>
      <pc:sldChg chg="del">
        <pc:chgData name="Stine Iren Kalsås Faugstad" userId="a1689026-ae59-4bcc-af9b-23536e1791c5" providerId="ADAL" clId="{0676B7F7-FD47-43F2-A993-AD3F8B6159D8}" dt="2022-11-03T12:32:07.441" v="10" actId="47"/>
        <pc:sldMkLst>
          <pc:docMk/>
          <pc:sldMk cId="3052482976" sldId="273"/>
        </pc:sldMkLst>
      </pc:sldChg>
      <pc:sldChg chg="del">
        <pc:chgData name="Stine Iren Kalsås Faugstad" userId="a1689026-ae59-4bcc-af9b-23536e1791c5" providerId="ADAL" clId="{0676B7F7-FD47-43F2-A993-AD3F8B6159D8}" dt="2022-11-03T12:33:12.416" v="32" actId="47"/>
        <pc:sldMkLst>
          <pc:docMk/>
          <pc:sldMk cId="2076600500" sldId="280"/>
        </pc:sldMkLst>
      </pc:sldChg>
      <pc:sldChg chg="del">
        <pc:chgData name="Stine Iren Kalsås Faugstad" userId="a1689026-ae59-4bcc-af9b-23536e1791c5" providerId="ADAL" clId="{0676B7F7-FD47-43F2-A993-AD3F8B6159D8}" dt="2022-11-03T12:31:26.883" v="4" actId="47"/>
        <pc:sldMkLst>
          <pc:docMk/>
          <pc:sldMk cId="350948145" sldId="282"/>
        </pc:sldMkLst>
      </pc:sldChg>
      <pc:sldChg chg="del">
        <pc:chgData name="Stine Iren Kalsås Faugstad" userId="a1689026-ae59-4bcc-af9b-23536e1791c5" providerId="ADAL" clId="{0676B7F7-FD47-43F2-A993-AD3F8B6159D8}" dt="2022-11-03T12:32:29.230" v="17" actId="47"/>
        <pc:sldMkLst>
          <pc:docMk/>
          <pc:sldMk cId="2896069808" sldId="291"/>
        </pc:sldMkLst>
      </pc:sldChg>
      <pc:sldChg chg="del">
        <pc:chgData name="Stine Iren Kalsås Faugstad" userId="a1689026-ae59-4bcc-af9b-23536e1791c5" providerId="ADAL" clId="{0676B7F7-FD47-43F2-A993-AD3F8B6159D8}" dt="2022-11-03T12:32:59.730" v="24" actId="47"/>
        <pc:sldMkLst>
          <pc:docMk/>
          <pc:sldMk cId="1412871359" sldId="292"/>
        </pc:sldMkLst>
      </pc:sldChg>
      <pc:sldChg chg="del">
        <pc:chgData name="Stine Iren Kalsås Faugstad" userId="a1689026-ae59-4bcc-af9b-23536e1791c5" providerId="ADAL" clId="{0676B7F7-FD47-43F2-A993-AD3F8B6159D8}" dt="2022-11-03T12:31:27.960" v="6" actId="47"/>
        <pc:sldMkLst>
          <pc:docMk/>
          <pc:sldMk cId="4134863429" sldId="294"/>
        </pc:sldMkLst>
      </pc:sldChg>
      <pc:sldChg chg="del">
        <pc:chgData name="Stine Iren Kalsås Faugstad" userId="a1689026-ae59-4bcc-af9b-23536e1791c5" providerId="ADAL" clId="{0676B7F7-FD47-43F2-A993-AD3F8B6159D8}" dt="2022-11-03T12:31:27.396" v="5" actId="47"/>
        <pc:sldMkLst>
          <pc:docMk/>
          <pc:sldMk cId="1169228111" sldId="299"/>
        </pc:sldMkLst>
      </pc:sldChg>
      <pc:sldChg chg="del">
        <pc:chgData name="Stine Iren Kalsås Faugstad" userId="a1689026-ae59-4bcc-af9b-23536e1791c5" providerId="ADAL" clId="{0676B7F7-FD47-43F2-A993-AD3F8B6159D8}" dt="2022-11-03T12:33:08.707" v="29" actId="47"/>
        <pc:sldMkLst>
          <pc:docMk/>
          <pc:sldMk cId="3908548353" sldId="301"/>
        </pc:sldMkLst>
      </pc:sldChg>
      <pc:sldChg chg="del">
        <pc:chgData name="Stine Iren Kalsås Faugstad" userId="a1689026-ae59-4bcc-af9b-23536e1791c5" providerId="ADAL" clId="{0676B7F7-FD47-43F2-A993-AD3F8B6159D8}" dt="2022-11-03T12:33:07.130" v="28" actId="47"/>
        <pc:sldMkLst>
          <pc:docMk/>
          <pc:sldMk cId="895532979" sldId="302"/>
        </pc:sldMkLst>
      </pc:sldChg>
      <pc:sldChg chg="del">
        <pc:chgData name="Stine Iren Kalsås Faugstad" userId="a1689026-ae59-4bcc-af9b-23536e1791c5" providerId="ADAL" clId="{0676B7F7-FD47-43F2-A993-AD3F8B6159D8}" dt="2022-11-03T12:33:09.351" v="30" actId="47"/>
        <pc:sldMkLst>
          <pc:docMk/>
          <pc:sldMk cId="3943971312" sldId="303"/>
        </pc:sldMkLst>
      </pc:sldChg>
      <pc:sldChg chg="del">
        <pc:chgData name="Stine Iren Kalsås Faugstad" userId="a1689026-ae59-4bcc-af9b-23536e1791c5" providerId="ADAL" clId="{0676B7F7-FD47-43F2-A993-AD3F8B6159D8}" dt="2022-11-03T12:33:10.536" v="31" actId="47"/>
        <pc:sldMkLst>
          <pc:docMk/>
          <pc:sldMk cId="2637997966" sldId="304"/>
        </pc:sldMkLst>
      </pc:sldChg>
      <pc:sldChg chg="del">
        <pc:chgData name="Stine Iren Kalsås Faugstad" userId="a1689026-ae59-4bcc-af9b-23536e1791c5" providerId="ADAL" clId="{0676B7F7-FD47-43F2-A993-AD3F8B6159D8}" dt="2022-11-03T12:32:18.234" v="14" actId="47"/>
        <pc:sldMkLst>
          <pc:docMk/>
          <pc:sldMk cId="2915638748" sldId="307"/>
        </pc:sldMkLst>
      </pc:sldChg>
      <pc:sldChg chg="del">
        <pc:chgData name="Stine Iren Kalsås Faugstad" userId="a1689026-ae59-4bcc-af9b-23536e1791c5" providerId="ADAL" clId="{0676B7F7-FD47-43F2-A993-AD3F8B6159D8}" dt="2022-11-03T12:32:09.744" v="11" actId="47"/>
        <pc:sldMkLst>
          <pc:docMk/>
          <pc:sldMk cId="170070344" sldId="308"/>
        </pc:sldMkLst>
      </pc:sldChg>
      <pc:sldChg chg="del">
        <pc:chgData name="Stine Iren Kalsås Faugstad" userId="a1689026-ae59-4bcc-af9b-23536e1791c5" providerId="ADAL" clId="{0676B7F7-FD47-43F2-A993-AD3F8B6159D8}" dt="2022-11-03T12:31:05.950" v="1" actId="47"/>
        <pc:sldMkLst>
          <pc:docMk/>
          <pc:sldMk cId="1308615914" sldId="311"/>
        </pc:sldMkLst>
      </pc:sldChg>
      <pc:sldChg chg="del">
        <pc:chgData name="Stine Iren Kalsås Faugstad" userId="a1689026-ae59-4bcc-af9b-23536e1791c5" providerId="ADAL" clId="{0676B7F7-FD47-43F2-A993-AD3F8B6159D8}" dt="2022-11-03T12:32:29.889" v="18" actId="47"/>
        <pc:sldMkLst>
          <pc:docMk/>
          <pc:sldMk cId="828741570" sldId="312"/>
        </pc:sldMkLst>
      </pc:sldChg>
      <pc:sldChg chg="del">
        <pc:chgData name="Stine Iren Kalsås Faugstad" userId="a1689026-ae59-4bcc-af9b-23536e1791c5" providerId="ADAL" clId="{0676B7F7-FD47-43F2-A993-AD3F8B6159D8}" dt="2022-11-03T12:32:17.282" v="13" actId="47"/>
        <pc:sldMkLst>
          <pc:docMk/>
          <pc:sldMk cId="2842326470" sldId="313"/>
        </pc:sldMkLst>
      </pc:sldChg>
      <pc:sldChg chg="del">
        <pc:chgData name="Stine Iren Kalsås Faugstad" userId="a1689026-ae59-4bcc-af9b-23536e1791c5" providerId="ADAL" clId="{0676B7F7-FD47-43F2-A993-AD3F8B6159D8}" dt="2022-11-03T12:31:40.729" v="7" actId="47"/>
        <pc:sldMkLst>
          <pc:docMk/>
          <pc:sldMk cId="2788074201" sldId="314"/>
        </pc:sldMkLst>
      </pc:sldChg>
      <pc:sldChg chg="del">
        <pc:chgData name="Stine Iren Kalsås Faugstad" userId="a1689026-ae59-4bcc-af9b-23536e1791c5" providerId="ADAL" clId="{0676B7F7-FD47-43F2-A993-AD3F8B6159D8}" dt="2022-11-03T12:32:34.951" v="22" actId="47"/>
        <pc:sldMkLst>
          <pc:docMk/>
          <pc:sldMk cId="3949570294" sldId="317"/>
        </pc:sldMkLst>
      </pc:sldChg>
      <pc:sldChg chg="del">
        <pc:chgData name="Stine Iren Kalsås Faugstad" userId="a1689026-ae59-4bcc-af9b-23536e1791c5" providerId="ADAL" clId="{0676B7F7-FD47-43F2-A993-AD3F8B6159D8}" dt="2022-11-03T12:31:41.654" v="8" actId="47"/>
        <pc:sldMkLst>
          <pc:docMk/>
          <pc:sldMk cId="1213461996" sldId="319"/>
        </pc:sldMkLst>
      </pc:sldChg>
      <pc:sldChg chg="del">
        <pc:chgData name="Stine Iren Kalsås Faugstad" userId="a1689026-ae59-4bcc-af9b-23536e1791c5" providerId="ADAL" clId="{0676B7F7-FD47-43F2-A993-AD3F8B6159D8}" dt="2022-11-03T12:33:02.987" v="27" actId="47"/>
        <pc:sldMkLst>
          <pc:docMk/>
          <pc:sldMk cId="2593997166" sldId="320"/>
        </pc:sldMkLst>
      </pc:sldChg>
      <pc:sldChg chg="del">
        <pc:chgData name="Stine Iren Kalsås Faugstad" userId="a1689026-ae59-4bcc-af9b-23536e1791c5" providerId="ADAL" clId="{0676B7F7-FD47-43F2-A993-AD3F8B6159D8}" dt="2022-11-03T12:32:32.090" v="19" actId="47"/>
        <pc:sldMkLst>
          <pc:docMk/>
          <pc:sldMk cId="1234668587" sldId="321"/>
        </pc:sldMkLst>
      </pc:sldChg>
      <pc:sldChg chg="del">
        <pc:chgData name="Stine Iren Kalsås Faugstad" userId="a1689026-ae59-4bcc-af9b-23536e1791c5" providerId="ADAL" clId="{0676B7F7-FD47-43F2-A993-AD3F8B6159D8}" dt="2022-11-03T12:31:10.234" v="2" actId="47"/>
        <pc:sldMkLst>
          <pc:docMk/>
          <pc:sldMk cId="517494443" sldId="327"/>
        </pc:sldMkLst>
      </pc:sldChg>
      <pc:sldChg chg="del">
        <pc:chgData name="Stine Iren Kalsås Faugstad" userId="a1689026-ae59-4bcc-af9b-23536e1791c5" providerId="ADAL" clId="{0676B7F7-FD47-43F2-A993-AD3F8B6159D8}" dt="2022-11-03T12:32:27.988" v="16" actId="47"/>
        <pc:sldMkLst>
          <pc:docMk/>
          <pc:sldMk cId="1609731093" sldId="328"/>
        </pc:sldMkLst>
      </pc:sldChg>
      <pc:sldChg chg="del">
        <pc:chgData name="Stine Iren Kalsås Faugstad" userId="a1689026-ae59-4bcc-af9b-23536e1791c5" providerId="ADAL" clId="{0676B7F7-FD47-43F2-A993-AD3F8B6159D8}" dt="2022-11-03T12:33:12.932" v="33" actId="47"/>
        <pc:sldMkLst>
          <pc:docMk/>
          <pc:sldMk cId="4273623537" sldId="331"/>
        </pc:sldMkLst>
      </pc:sldChg>
      <pc:sldChg chg="del">
        <pc:chgData name="Stine Iren Kalsås Faugstad" userId="a1689026-ae59-4bcc-af9b-23536e1791c5" providerId="ADAL" clId="{0676B7F7-FD47-43F2-A993-AD3F8B6159D8}" dt="2022-11-03T12:31:05.266" v="0" actId="47"/>
        <pc:sldMkLst>
          <pc:docMk/>
          <pc:sldMk cId="4151591832" sldId="332"/>
        </pc:sldMkLst>
      </pc:sldChg>
      <pc:sldChg chg="del">
        <pc:chgData name="Stine Iren Kalsås Faugstad" userId="a1689026-ae59-4bcc-af9b-23536e1791c5" providerId="ADAL" clId="{0676B7F7-FD47-43F2-A993-AD3F8B6159D8}" dt="2022-11-03T12:31:42.712" v="9" actId="47"/>
        <pc:sldMkLst>
          <pc:docMk/>
          <pc:sldMk cId="1504355060" sldId="334"/>
        </pc:sldMkLst>
      </pc:sldChg>
      <pc:sldMasterChg chg="delSldLayout">
        <pc:chgData name="Stine Iren Kalsås Faugstad" userId="a1689026-ae59-4bcc-af9b-23536e1791c5" providerId="ADAL" clId="{0676B7F7-FD47-43F2-A993-AD3F8B6159D8}" dt="2022-11-03T12:33:07.130" v="28" actId="47"/>
        <pc:sldMasterMkLst>
          <pc:docMk/>
          <pc:sldMasterMk cId="0" sldId="2147483659"/>
        </pc:sldMasterMkLst>
        <pc:sldLayoutChg chg="del">
          <pc:chgData name="Stine Iren Kalsås Faugstad" userId="a1689026-ae59-4bcc-af9b-23536e1791c5" providerId="ADAL" clId="{0676B7F7-FD47-43F2-A993-AD3F8B6159D8}" dt="2022-11-03T12:33:07.130" v="28" actId="47"/>
          <pc:sldLayoutMkLst>
            <pc:docMk/>
            <pc:sldMasterMk cId="0" sldId="2147483659"/>
            <pc:sldLayoutMk cId="0" sldId="2147483648"/>
          </pc:sldLayoutMkLst>
        </pc:sldLayoutChg>
        <pc:sldLayoutChg chg="del">
          <pc:chgData name="Stine Iren Kalsås Faugstad" userId="a1689026-ae59-4bcc-af9b-23536e1791c5" providerId="ADAL" clId="{0676B7F7-FD47-43F2-A993-AD3F8B6159D8}" dt="2022-11-03T12:31:05.266" v="0" actId="47"/>
          <pc:sldLayoutMkLst>
            <pc:docMk/>
            <pc:sldMasterMk cId="0" sldId="2147483659"/>
            <pc:sldLayoutMk cId="0" sldId="2147483654"/>
          </pc:sldLayoutMkLst>
        </pc:sldLayoutChg>
        <pc:sldLayoutChg chg="del">
          <pc:chgData name="Stine Iren Kalsås Faugstad" userId="a1689026-ae59-4bcc-af9b-23536e1791c5" providerId="ADAL" clId="{0676B7F7-FD47-43F2-A993-AD3F8B6159D8}" dt="2022-11-03T12:33:02.987" v="27" actId="47"/>
          <pc:sldLayoutMkLst>
            <pc:docMk/>
            <pc:sldMasterMk cId="0" sldId="2147483659"/>
            <pc:sldLayoutMk cId="0" sldId="2147483657"/>
          </pc:sldLayoutMkLst>
        </pc:sldLayoutChg>
        <pc:sldLayoutChg chg="del">
          <pc:chgData name="Stine Iren Kalsås Faugstad" userId="a1689026-ae59-4bcc-af9b-23536e1791c5" providerId="ADAL" clId="{0676B7F7-FD47-43F2-A993-AD3F8B6159D8}" dt="2022-11-03T12:33:02.421" v="26" actId="47"/>
          <pc:sldLayoutMkLst>
            <pc:docMk/>
            <pc:sldMasterMk cId="0" sldId="2147483659"/>
            <pc:sldLayoutMk cId="857932333"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1000" y="685800"/>
            <a:ext cx="6096000" cy="3429000"/>
          </a:xfrm>
        </p:spPr>
      </p:sp>
      <p:sp>
        <p:nvSpPr>
          <p:cNvPr id="3" name="Plassholder for notater 2"/>
          <p:cNvSpPr>
            <a:spLocks noGrp="1"/>
          </p:cNvSpPr>
          <p:nvPr>
            <p:ph type="body" idx="1"/>
          </p:nvPr>
        </p:nvSpPr>
        <p:spPr/>
        <p:txBody>
          <a:bodyPr/>
          <a:lstStyle/>
          <a:p>
            <a:r>
              <a:rPr lang="nb-NO" sz="1100" b="0" i="0" u="none" strike="noStrike" cap="none" dirty="0">
                <a:solidFill>
                  <a:srgbClr val="000000"/>
                </a:solidFill>
                <a:effectLst/>
                <a:latin typeface="Arial"/>
                <a:ea typeface="Arial"/>
                <a:cs typeface="Arial"/>
                <a:sym typeface="Arial"/>
              </a:rPr>
              <a:t>I Gruble velger man 5 tema og 5 bokstaver. Deretter skal alle hver for seg eller på lag finne ord som begynner på hver bokstav til alle tema (totalt 25 ord er mulig). Etter en viss avtalt tid hører man hva alle har svart. Dersom man er alene om å ha et ord får man 2 poeng. Dersom man deler ordet med andre får man 1 poeng. Har man ikke noe ord, eller et ord som ikke finnes eller ikke stemmer får man 0 poeng. Den med høyest poengsum vinner.</a:t>
            </a:r>
            <a:endParaRPr lang="nb-NO" dirty="0"/>
          </a:p>
        </p:txBody>
      </p:sp>
    </p:spTree>
    <p:extLst>
      <p:ext uri="{BB962C8B-B14F-4D97-AF65-F5344CB8AC3E}">
        <p14:creationId xmlns:p14="http://schemas.microsoft.com/office/powerpoint/2010/main" val="3946031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o"/>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EEDE8"/>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1BD644-B598-9041-9185-40936644A6F0}"/>
              </a:ext>
            </a:extLst>
          </p:cNvPr>
          <p:cNvSpPr>
            <a:spLocks noGrp="1"/>
          </p:cNvSpPr>
          <p:nvPr>
            <p:ph type="title"/>
          </p:nvPr>
        </p:nvSpPr>
        <p:spPr>
          <a:xfrm>
            <a:off x="311700" y="148228"/>
            <a:ext cx="8520600" cy="572700"/>
          </a:xfrm>
        </p:spPr>
        <p:txBody>
          <a:bodyPr>
            <a:noAutofit/>
          </a:bodyPr>
          <a:lstStyle/>
          <a:p>
            <a:r>
              <a:rPr lang="nb-NO" sz="6000" dirty="0">
                <a:latin typeface="Gill Sans MT" panose="020B0502020104020203" pitchFamily="34" charset="77"/>
              </a:rPr>
              <a:t>Gruble </a:t>
            </a:r>
          </a:p>
        </p:txBody>
      </p:sp>
      <p:sp>
        <p:nvSpPr>
          <p:cNvPr id="3" name="Plassholder for tekst 2">
            <a:extLst>
              <a:ext uri="{FF2B5EF4-FFF2-40B4-BE49-F238E27FC236}">
                <a16:creationId xmlns:a16="http://schemas.microsoft.com/office/drawing/2014/main" id="{53602D85-8E38-C845-82EE-DDDD0109DBB6}"/>
              </a:ext>
            </a:extLst>
          </p:cNvPr>
          <p:cNvSpPr>
            <a:spLocks noGrp="1"/>
          </p:cNvSpPr>
          <p:nvPr>
            <p:ph type="body" idx="1"/>
          </p:nvPr>
        </p:nvSpPr>
        <p:spPr/>
        <p:txBody>
          <a:bodyPr/>
          <a:lstStyle/>
          <a:p>
            <a:endParaRPr lang="nb-NO" dirty="0"/>
          </a:p>
        </p:txBody>
      </p:sp>
      <p:graphicFrame>
        <p:nvGraphicFramePr>
          <p:cNvPr id="4" name="Tabell 4">
            <a:extLst>
              <a:ext uri="{FF2B5EF4-FFF2-40B4-BE49-F238E27FC236}">
                <a16:creationId xmlns:a16="http://schemas.microsoft.com/office/drawing/2014/main" id="{2EE0A4AE-0A26-0042-A81B-534015F7EEEB}"/>
              </a:ext>
            </a:extLst>
          </p:cNvPr>
          <p:cNvGraphicFramePr>
            <a:graphicFrameLocks noGrp="1"/>
          </p:cNvGraphicFramePr>
          <p:nvPr>
            <p:extLst>
              <p:ext uri="{D42A27DB-BD31-4B8C-83A1-F6EECF244321}">
                <p14:modId xmlns:p14="http://schemas.microsoft.com/office/powerpoint/2010/main" val="3325905561"/>
              </p:ext>
            </p:extLst>
          </p:nvPr>
        </p:nvGraphicFramePr>
        <p:xfrm>
          <a:off x="311700" y="1152475"/>
          <a:ext cx="8520600" cy="3645555"/>
        </p:xfrm>
        <a:graphic>
          <a:graphicData uri="http://schemas.openxmlformats.org/drawingml/2006/table">
            <a:tbl>
              <a:tblPr firstRow="1" bandRow="1">
                <a:tableStyleId>{1F60DABE-848F-4EA9-BED7-F0A3D9030BC8}</a:tableStyleId>
              </a:tblPr>
              <a:tblGrid>
                <a:gridCol w="1704120">
                  <a:extLst>
                    <a:ext uri="{9D8B030D-6E8A-4147-A177-3AD203B41FA5}">
                      <a16:colId xmlns:a16="http://schemas.microsoft.com/office/drawing/2014/main" val="933597353"/>
                    </a:ext>
                  </a:extLst>
                </a:gridCol>
                <a:gridCol w="1704120">
                  <a:extLst>
                    <a:ext uri="{9D8B030D-6E8A-4147-A177-3AD203B41FA5}">
                      <a16:colId xmlns:a16="http://schemas.microsoft.com/office/drawing/2014/main" val="4291385843"/>
                    </a:ext>
                  </a:extLst>
                </a:gridCol>
                <a:gridCol w="1704120">
                  <a:extLst>
                    <a:ext uri="{9D8B030D-6E8A-4147-A177-3AD203B41FA5}">
                      <a16:colId xmlns:a16="http://schemas.microsoft.com/office/drawing/2014/main" val="2086586841"/>
                    </a:ext>
                  </a:extLst>
                </a:gridCol>
                <a:gridCol w="1704120">
                  <a:extLst>
                    <a:ext uri="{9D8B030D-6E8A-4147-A177-3AD203B41FA5}">
                      <a16:colId xmlns:a16="http://schemas.microsoft.com/office/drawing/2014/main" val="956268633"/>
                    </a:ext>
                  </a:extLst>
                </a:gridCol>
                <a:gridCol w="1704120">
                  <a:extLst>
                    <a:ext uri="{9D8B030D-6E8A-4147-A177-3AD203B41FA5}">
                      <a16:colId xmlns:a16="http://schemas.microsoft.com/office/drawing/2014/main" val="4230690151"/>
                    </a:ext>
                  </a:extLst>
                </a:gridCol>
              </a:tblGrid>
              <a:tr h="729111">
                <a:tc>
                  <a:txBody>
                    <a:bodyPr/>
                    <a:lstStyle/>
                    <a:p>
                      <a:r>
                        <a:rPr lang="nb-NO" sz="2000" b="1" dirty="0">
                          <a:latin typeface="Gill Sans MT" panose="020B0502020104020203" pitchFamily="34" charset="77"/>
                        </a:rPr>
                        <a:t>Bokstav</a:t>
                      </a:r>
                      <a:r>
                        <a:rPr lang="nb-NO" sz="2000" dirty="0">
                          <a:latin typeface="Gill Sans MT" panose="020B0502020104020203" pitchFamily="34" charset="77"/>
                        </a:rPr>
                        <a:t> </a:t>
                      </a:r>
                    </a:p>
                  </a:txBody>
                  <a:tcPr>
                    <a:solidFill>
                      <a:srgbClr val="DEEDE8"/>
                    </a:solidFill>
                  </a:tcPr>
                </a:tc>
                <a:tc>
                  <a:txBody>
                    <a:bodyPr/>
                    <a:lstStyle/>
                    <a:p>
                      <a:r>
                        <a:rPr lang="nb-NO" sz="2000" dirty="0">
                          <a:latin typeface="Gill Sans MT" panose="020B0502020104020203" pitchFamily="34" charset="77"/>
                        </a:rPr>
                        <a:t>Matretter </a:t>
                      </a:r>
                    </a:p>
                  </a:txBody>
                  <a:tcPr>
                    <a:solidFill>
                      <a:srgbClr val="DEEDE8"/>
                    </a:solidFill>
                  </a:tcPr>
                </a:tc>
                <a:tc>
                  <a:txBody>
                    <a:bodyPr/>
                    <a:lstStyle/>
                    <a:p>
                      <a:r>
                        <a:rPr lang="nb-NO" sz="2000" dirty="0">
                          <a:latin typeface="Gill Sans MT" panose="020B0502020104020203" pitchFamily="34" charset="77"/>
                        </a:rPr>
                        <a:t>Sjømat </a:t>
                      </a:r>
                    </a:p>
                  </a:txBody>
                  <a:tcPr>
                    <a:solidFill>
                      <a:srgbClr val="DEEDE8"/>
                    </a:solidFill>
                  </a:tcPr>
                </a:tc>
                <a:tc>
                  <a:txBody>
                    <a:bodyPr/>
                    <a:lstStyle/>
                    <a:p>
                      <a:r>
                        <a:rPr lang="nb-NO" sz="2000" dirty="0">
                          <a:latin typeface="Gill Sans MT" panose="020B0502020104020203" pitchFamily="34" charset="77"/>
                        </a:rPr>
                        <a:t>Næringsstoff </a:t>
                      </a:r>
                    </a:p>
                  </a:txBody>
                  <a:tcPr>
                    <a:solidFill>
                      <a:srgbClr val="DEEDE8"/>
                    </a:solidFill>
                  </a:tcPr>
                </a:tc>
                <a:tc>
                  <a:txBody>
                    <a:bodyPr/>
                    <a:lstStyle/>
                    <a:p>
                      <a:r>
                        <a:rPr lang="nb-NO" sz="2000" dirty="0">
                          <a:latin typeface="Gill Sans MT" panose="020B0502020104020203" pitchFamily="34" charset="77"/>
                        </a:rPr>
                        <a:t>Valgfri kategori</a:t>
                      </a:r>
                    </a:p>
                  </a:txBody>
                  <a:tcPr>
                    <a:solidFill>
                      <a:srgbClr val="DEEDE8"/>
                    </a:solidFill>
                  </a:tcPr>
                </a:tc>
                <a:extLst>
                  <a:ext uri="{0D108BD9-81ED-4DB2-BD59-A6C34878D82A}">
                    <a16:rowId xmlns:a16="http://schemas.microsoft.com/office/drawing/2014/main" val="1842862402"/>
                  </a:ext>
                </a:extLst>
              </a:tr>
              <a:tr h="729111">
                <a:tc>
                  <a:txBody>
                    <a:bodyPr/>
                    <a:lstStyle/>
                    <a:p>
                      <a:r>
                        <a:rPr lang="nb-NO" sz="2000" b="1" dirty="0">
                          <a:latin typeface="Gill Sans MT" panose="020B0502020104020203" pitchFamily="34" charset="77"/>
                        </a:rPr>
                        <a:t>E</a:t>
                      </a: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extLst>
                  <a:ext uri="{0D108BD9-81ED-4DB2-BD59-A6C34878D82A}">
                    <a16:rowId xmlns:a16="http://schemas.microsoft.com/office/drawing/2014/main" val="2550884041"/>
                  </a:ext>
                </a:extLst>
              </a:tr>
              <a:tr h="729111">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extLst>
                  <a:ext uri="{0D108BD9-81ED-4DB2-BD59-A6C34878D82A}">
                    <a16:rowId xmlns:a16="http://schemas.microsoft.com/office/drawing/2014/main" val="3175534627"/>
                  </a:ext>
                </a:extLst>
              </a:tr>
              <a:tr h="729111">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extLst>
                  <a:ext uri="{0D108BD9-81ED-4DB2-BD59-A6C34878D82A}">
                    <a16:rowId xmlns:a16="http://schemas.microsoft.com/office/drawing/2014/main" val="3371901469"/>
                  </a:ext>
                </a:extLst>
              </a:tr>
              <a:tr h="729111">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a:latin typeface="Gill Sans MT" panose="020B0502020104020203" pitchFamily="34" charset="77"/>
                      </a:endParaRP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tc>
                  <a:txBody>
                    <a:bodyPr/>
                    <a:lstStyle/>
                    <a:p>
                      <a:endParaRPr lang="nb-NO" sz="2000" dirty="0">
                        <a:latin typeface="Gill Sans MT" panose="020B0502020104020203" pitchFamily="34" charset="77"/>
                      </a:endParaRPr>
                    </a:p>
                  </a:txBody>
                  <a:tcPr>
                    <a:solidFill>
                      <a:srgbClr val="DEEDE8"/>
                    </a:solidFill>
                  </a:tcPr>
                </a:tc>
                <a:extLst>
                  <a:ext uri="{0D108BD9-81ED-4DB2-BD59-A6C34878D82A}">
                    <a16:rowId xmlns:a16="http://schemas.microsoft.com/office/drawing/2014/main" val="749903864"/>
                  </a:ext>
                </a:extLst>
              </a:tr>
            </a:tbl>
          </a:graphicData>
        </a:graphic>
      </p:graphicFrame>
      <p:pic>
        <p:nvPicPr>
          <p:cNvPr id="5" name="Bilde 4">
            <a:extLst>
              <a:ext uri="{FF2B5EF4-FFF2-40B4-BE49-F238E27FC236}">
                <a16:creationId xmlns:a16="http://schemas.microsoft.com/office/drawing/2014/main" id="{2E347EEB-8C33-D84C-9741-B1F6AFE0D81C}"/>
              </a:ext>
            </a:extLst>
          </p:cNvPr>
          <p:cNvPicPr>
            <a:picLocks noChangeAspect="1"/>
          </p:cNvPicPr>
          <p:nvPr/>
        </p:nvPicPr>
        <p:blipFill>
          <a:blip r:embed="rId3"/>
          <a:stretch>
            <a:fillRect/>
          </a:stretch>
        </p:blipFill>
        <p:spPr>
          <a:xfrm>
            <a:off x="8248650" y="-2650"/>
            <a:ext cx="895350" cy="895350"/>
          </a:xfrm>
          <a:prstGeom prst="rect">
            <a:avLst/>
          </a:prstGeom>
        </p:spPr>
      </p:pic>
    </p:spTree>
    <p:extLst>
      <p:ext uri="{BB962C8B-B14F-4D97-AF65-F5344CB8AC3E}">
        <p14:creationId xmlns:p14="http://schemas.microsoft.com/office/powerpoint/2010/main" val="380400903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66524</TotalTime>
  <Words>107</Words>
  <Application>Microsoft Office PowerPoint</Application>
  <PresentationFormat>Skjermfremvisning (16:9)</PresentationFormat>
  <Paragraphs>8</Paragraphs>
  <Slides>1</Slides>
  <Notes>1</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vt:i4>
      </vt:variant>
    </vt:vector>
  </HeadingPairs>
  <TitlesOfParts>
    <vt:vector size="4" baseType="lpstr">
      <vt:lpstr>Gill Sans MT</vt:lpstr>
      <vt:lpstr>Arial</vt:lpstr>
      <vt:lpstr>Simple Light</vt:lpstr>
      <vt:lpstr>Gruble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cp:lastModifiedBy>Stine Iren Kalsås Faugstad</cp:lastModifiedBy>
  <cp:revision>14</cp:revision>
  <dcterms:modified xsi:type="dcterms:W3CDTF">2022-11-03T12:33:16Z</dcterms:modified>
</cp:coreProperties>
</file>