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embeddedFontLst>
    <p:embeddedFont>
      <p:font typeface="Gill Sans MT" panose="020B05020201040202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DE8"/>
    <a:srgbClr val="EBEFCA"/>
    <a:srgbClr val="162D30"/>
    <a:srgbClr val="B2DCD6"/>
    <a:srgbClr val="F49C8B"/>
    <a:srgbClr val="AADEE8"/>
    <a:srgbClr val="9AD4D4"/>
    <a:srgbClr val="A0CC7A"/>
    <a:srgbClr val="A1C54D"/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60DABE-848F-4EA9-BED7-F0A3D9030BC8}">
  <a:tblStyle styleId="{1F60DABE-848F-4EA9-BED7-F0A3D9030B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79758"/>
  </p:normalViewPr>
  <p:slideViewPr>
    <p:cSldViewPr snapToGrid="0">
      <p:cViewPr varScale="1">
        <p:scale>
          <a:sx n="92" d="100"/>
          <a:sy n="92" d="100"/>
        </p:scale>
        <p:origin x="150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ec0059161f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ec0059161f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053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793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6" r:id="rId4"/>
    <p:sldLayoutId id="214748366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DE8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/>
          <p:nvPr/>
        </p:nvSpPr>
        <p:spPr>
          <a:xfrm>
            <a:off x="127600" y="127575"/>
            <a:ext cx="6049916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4800" dirty="0">
                <a:solidFill>
                  <a:srgbClr val="1B373C"/>
                </a:solidFill>
                <a:latin typeface="Gill Sans MT" panose="020B0502020104020203" pitchFamily="34" charset="77"/>
                <a:ea typeface="Londrina Shadow"/>
                <a:cs typeface="Londrina Shadow"/>
                <a:sym typeface="Londrina Shadow"/>
              </a:rPr>
              <a:t>Egenvurdering</a:t>
            </a:r>
            <a:endParaRPr sz="4800" dirty="0">
              <a:solidFill>
                <a:srgbClr val="1B373C"/>
              </a:solidFill>
              <a:latin typeface="Gill Sans MT" panose="020B0502020104020203" pitchFamily="34" charset="77"/>
              <a:ea typeface="Londrina Shadow"/>
              <a:cs typeface="Londrina Shadow"/>
              <a:sym typeface="Londrina Shadow"/>
            </a:endParaRPr>
          </a:p>
        </p:txBody>
      </p:sp>
      <p:graphicFrame>
        <p:nvGraphicFramePr>
          <p:cNvPr id="224" name="Google Shape;224;p27"/>
          <p:cNvGraphicFramePr/>
          <p:nvPr/>
        </p:nvGraphicFramePr>
        <p:xfrm>
          <a:off x="285025" y="1252425"/>
          <a:ext cx="8186200" cy="35208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73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5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Sett kryss i den ruten som passer best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Uenig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1100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Delvis enig</a:t>
                      </a:r>
                      <a:endParaRPr sz="1100"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Enig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0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Jeg er fornøyd med arbeidet jeg har gjort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0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Oppgavene i denne perioden passet meg godt, både mengde og nivå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0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Jeg synes mat og helse er gøy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0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Det var kjekt å jobbe med matvarer på denne måten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0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Jeg har lært noe av dette arbeidet</a:t>
                      </a: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76">
                <a:tc rowSpan="2"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  <a:t>Kommentar: </a:t>
                      </a:r>
                      <a:b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</a:br>
                      <a:b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</a:br>
                      <a:br>
                        <a:rPr lang="no" b="0" i="0" dirty="0">
                          <a:solidFill>
                            <a:srgbClr val="1B373C"/>
                          </a:solidFill>
                          <a:latin typeface="Gill Sans MT" panose="020B0502020104020203" pitchFamily="34" charset="77"/>
                          <a:sym typeface="Scope One"/>
                        </a:rPr>
                      </a:br>
                      <a:endParaRPr b="0" i="0" dirty="0">
                        <a:solidFill>
                          <a:srgbClr val="1B373C"/>
                        </a:solidFill>
                        <a:latin typeface="Gill Sans MT" panose="020B0502020104020203" pitchFamily="34" charset="77"/>
                        <a:ea typeface="Scope One"/>
                        <a:cs typeface="Scope One"/>
                        <a:sym typeface="Scope One"/>
                      </a:endParaRPr>
                    </a:p>
                  </a:txBody>
                  <a:tcPr marL="91425" marR="91425" marT="91425" marB="91425">
                    <a:solidFill>
                      <a:srgbClr val="DEED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6845">
                <a:tc gridSpan="4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Bilde 3">
            <a:extLst>
              <a:ext uri="{FF2B5EF4-FFF2-40B4-BE49-F238E27FC236}">
                <a16:creationId xmlns:a16="http://schemas.microsoft.com/office/drawing/2014/main" id="{F9B6CD0C-98C9-6C41-AADB-7410F5AF0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6" name="Bilde 5">
            <a:hlinkClick r:id="" action="ppaction://noaction"/>
            <a:extLst>
              <a:ext uri="{FF2B5EF4-FFF2-40B4-BE49-F238E27FC236}">
                <a16:creationId xmlns:a16="http://schemas.microsoft.com/office/drawing/2014/main" id="{FB07DDC8-DB06-444A-A8B4-4F1E273FB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6149" y="4688378"/>
            <a:ext cx="961472" cy="32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5220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66524</TotalTime>
  <Words>62</Words>
  <Application>Microsoft Office PowerPoint</Application>
  <PresentationFormat>Skjermfremvisning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Gill Sans MT</vt:lpstr>
      <vt:lpstr>Arial</vt:lpstr>
      <vt:lpstr>Simple Light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lastModifiedBy>Stine Iren Kalsås Faugstad</cp:lastModifiedBy>
  <cp:revision>15</cp:revision>
  <dcterms:modified xsi:type="dcterms:W3CDTF">2022-11-04T09:25:06Z</dcterms:modified>
</cp:coreProperties>
</file>